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254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0EBE0"/>
              </a:solidFill>
              <a:prstDash val="solid"/>
              <a:miter lim="400000"/>
            </a:ln>
          </a:left>
          <a:right>
            <a:ln w="12700" cap="flat">
              <a:solidFill>
                <a:srgbClr val="F0EBE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F0EBE0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C6DFB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7A79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E4E1D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AD7D3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34388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FEBE1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5413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Автор и дата"/>
          <p:cNvSpPr txBox="1"/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4" name="Заголовок презентации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презентации</a:t>
            </a:r>
          </a:p>
        </p:txBody>
      </p:sp>
      <p:sp>
        <p:nvSpPr>
          <p:cNvPr id="15" name="Уровень текста 1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Уровень текста 1…"/>
          <p:cNvSpPr txBox="1"/>
          <p:nvPr>
            <p:ph type="body" sz="quarter" idx="1" hasCustomPrompt="1"/>
          </p:nvPr>
        </p:nvSpPr>
        <p:spPr>
          <a:xfrm>
            <a:off x="1727200" y="5281886"/>
            <a:ext cx="20929600" cy="31369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9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Важный факт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Информация о факте"/>
          <p:cNvSpPr txBox="1"/>
          <p:nvPr>
            <p:ph type="body" sz="quarter" idx="21" hasCustomPrompt="1"/>
          </p:nvPr>
        </p:nvSpPr>
        <p:spPr>
          <a:xfrm>
            <a:off x="1727200" y="8611966"/>
            <a:ext cx="20929600" cy="908813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17" name="Линия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18" name="Линия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19" name="Уровень текста 1…"/>
          <p:cNvSpPr txBox="1"/>
          <p:nvPr>
            <p:ph type="body" idx="1" hasCustomPrompt="1"/>
          </p:nvPr>
        </p:nvSpPr>
        <p:spPr>
          <a:xfrm>
            <a:off x="1727200" y="1098623"/>
            <a:ext cx="20929600" cy="7461177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0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Вечерний вид из гавани на Королевский датский театр — современное здание на набережной в Копенгагене"/>
          <p:cNvSpPr/>
          <p:nvPr>
            <p:ph type="pic" idx="21"/>
          </p:nvPr>
        </p:nvSpPr>
        <p:spPr>
          <a:xfrm>
            <a:off x="-25400" y="-5359400"/>
            <a:ext cx="24422100" cy="24422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8" name="Уровень текста 1…"/>
          <p:cNvSpPr txBox="1"/>
          <p:nvPr>
            <p:ph type="body" sz="quarter" idx="1" hasCustomPrompt="1"/>
          </p:nvPr>
        </p:nvSpPr>
        <p:spPr>
          <a:xfrm>
            <a:off x="1409700" y="2119884"/>
            <a:ext cx="10775585" cy="1936416"/>
          </a:xfrm>
          <a:prstGeom prst="rect">
            <a:avLst/>
          </a:prstGeom>
        </p:spPr>
        <p:txBody>
          <a:bodyPr/>
          <a:lstStyle>
            <a:lvl1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9" name="Линия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30" name="Линия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31" name="Авторство"/>
          <p:cNvSpPr txBox="1"/>
          <p:nvPr>
            <p:ph type="body" sz="quarter" idx="22" hasCustomPrompt="1"/>
          </p:nvPr>
        </p:nvSpPr>
        <p:spPr>
          <a:xfrm>
            <a:off x="1409700" y="4051453"/>
            <a:ext cx="10775585" cy="543053"/>
          </a:xfrm>
          <a:prstGeom prst="rect">
            <a:avLst/>
          </a:prstGeom>
        </p:spPr>
        <p:txBody>
          <a:bodyPr anchor="ctr"/>
          <a:lstStyle>
            <a:lvl1pPr defTabSz="127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2400">
                <a:solidFill>
                  <a:srgbClr val="227AAF"/>
                </a:solidFill>
                <a:latin typeface="Publico Text Semibold"/>
                <a:ea typeface="Publico Text Semibold"/>
                <a:cs typeface="Publico Text Semibold"/>
                <a:sym typeface="Publico Text Semibold"/>
              </a:defRPr>
            </a:lvl1pPr>
          </a:lstStyle>
          <a:p>
            <a:pPr/>
            <a:r>
              <a:t>Авторство</a:t>
            </a:r>
          </a:p>
        </p:txBody>
      </p:sp>
      <p:sp>
        <p:nvSpPr>
          <p:cNvPr id="132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Вечерний вид из гавани на Королевский датский театр — современное здание на набережной в Копенгагене"/>
          <p:cNvSpPr/>
          <p:nvPr>
            <p:ph type="pic" sz="quarter" idx="21"/>
          </p:nvPr>
        </p:nvSpPr>
        <p:spPr>
          <a:xfrm>
            <a:off x="14727242" y="5618197"/>
            <a:ext cx="7877462" cy="78774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0" name="Подсвеченное здание «Чёрный алмаз» — современное крыло Королевской датской библиотеки на набережной в Копенгагене"/>
          <p:cNvSpPr/>
          <p:nvPr>
            <p:ph type="pic" sz="quarter" idx="22"/>
          </p:nvPr>
        </p:nvSpPr>
        <p:spPr>
          <a:xfrm>
            <a:off x="14700215" y="1511300"/>
            <a:ext cx="7943851" cy="5295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Подвесной мост над водой на закате"/>
          <p:cNvSpPr/>
          <p:nvPr>
            <p:ph type="pic" idx="23"/>
          </p:nvPr>
        </p:nvSpPr>
        <p:spPr>
          <a:xfrm>
            <a:off x="1778000" y="1346200"/>
            <a:ext cx="12852400" cy="1101634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Аэрофотоснимок Круглого моста — современного пешеходного моста в Копенгагене, состоящего из пяти круглых платформ"/>
          <p:cNvSpPr/>
          <p:nvPr>
            <p:ph type="pic" idx="21"/>
          </p:nvPr>
        </p:nvSpPr>
        <p:spPr>
          <a:xfrm>
            <a:off x="1727200" y="-1422400"/>
            <a:ext cx="21310600" cy="15989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0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Оперный театр Копенгагена с ночной подсветкой, вид с другого берега канала"/>
          <p:cNvSpPr/>
          <p:nvPr>
            <p:ph type="pic" idx="21"/>
          </p:nvPr>
        </p:nvSpPr>
        <p:spPr>
          <a:xfrm>
            <a:off x="-1" y="-2527300"/>
            <a:ext cx="24384001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Уровень текста 1…"/>
          <p:cNvSpPr txBox="1"/>
          <p:nvPr>
            <p:ph type="body" sz="quarter" idx="1" hasCustomPrompt="1"/>
          </p:nvPr>
        </p:nvSpPr>
        <p:spPr>
          <a:xfrm>
            <a:off x="1727200" y="10718800"/>
            <a:ext cx="20929600" cy="2025650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  <a:lvl2pPr>
              <a:spcBef>
                <a:spcPts val="2000"/>
              </a:spcBef>
              <a:defRPr>
                <a:solidFill>
                  <a:srgbClr val="F0EBE0"/>
                </a:solidFill>
              </a:defRPr>
            </a:lvl2pPr>
            <a:lvl3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3pPr>
            <a:lvl4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4pPr>
            <a:lvl5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Заголовок презентации"/>
          <p:cNvSpPr txBox="1"/>
          <p:nvPr>
            <p:ph type="title" hasCustomPrompt="1"/>
          </p:nvPr>
        </p:nvSpPr>
        <p:spPr>
          <a:xfrm>
            <a:off x="1727200" y="7817246"/>
            <a:ext cx="20929600" cy="27999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6" name="Автор и дата"/>
          <p:cNvSpPr txBox="1"/>
          <p:nvPr>
            <p:ph type="body" sz="quarter" idx="22" hasCustomPrompt="1"/>
          </p:nvPr>
        </p:nvSpPr>
        <p:spPr>
          <a:xfrm>
            <a:off x="1727200" y="1003300"/>
            <a:ext cx="20929600" cy="48006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F0EBE0"/>
                </a:solidFill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7" name="Линия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8" name="Линия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9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одвесной мост над водой на закате"/>
          <p:cNvSpPr/>
          <p:nvPr>
            <p:ph type="pic" idx="21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7" name="Заголовок слайда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Заголовок слайда</a:t>
            </a:r>
          </a:p>
        </p:txBody>
      </p:sp>
      <p:sp>
        <p:nvSpPr>
          <p:cNvPr id="38" name="Уровень текста 1…"/>
          <p:cNvSpPr txBox="1"/>
          <p:nvPr>
            <p:ph type="body" sz="quarter" idx="1" hasCustomPrompt="1"/>
          </p:nvPr>
        </p:nvSpPr>
        <p:spPr>
          <a:xfrm>
            <a:off x="13665200" y="7010400"/>
            <a:ext cx="9271000" cy="2312637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</a:lvl1pPr>
            <a:lvl2pPr algn="l">
              <a:lnSpc>
                <a:spcPct val="80000"/>
              </a:lnSpc>
            </a:lvl2pPr>
            <a:lvl3pPr algn="l">
              <a:lnSpc>
                <a:spcPct val="80000"/>
              </a:lnSpc>
            </a:lvl3pPr>
            <a:lvl4pPr algn="l">
              <a:lnSpc>
                <a:spcPct val="80000"/>
              </a:lnSpc>
            </a:lvl4pPr>
            <a:lvl5pPr algn="l">
              <a:lnSpc>
                <a:spcPct val="80000"/>
              </a:lnSpc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9" name="Автор и дата"/>
          <p:cNvSpPr txBox="1"/>
          <p:nvPr>
            <p:ph type="body" sz="quarter" idx="22" hasCustomPrompt="1"/>
          </p:nvPr>
        </p:nvSpPr>
        <p:spPr>
          <a:xfrm>
            <a:off x="13665200" y="3746500"/>
            <a:ext cx="9271000" cy="482600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40" name="Линия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1" name="Линия"/>
          <p:cNvSpPr/>
          <p:nvPr/>
        </p:nvSpPr>
        <p:spPr>
          <a:xfrm>
            <a:off x="13665200" y="95250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2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слайда"/>
          <p:cNvSpPr txBox="1"/>
          <p:nvPr>
            <p:ph type="title" hasCustomPrompt="1"/>
          </p:nvPr>
        </p:nvSpPr>
        <p:spPr>
          <a:xfrm>
            <a:off x="1727200" y="1739900"/>
            <a:ext cx="20929600" cy="3225356"/>
          </a:xfrm>
          <a:prstGeom prst="rect">
            <a:avLst/>
          </a:prstGeom>
        </p:spPr>
        <p:txBody>
          <a:bodyPr anchor="t"/>
          <a:lstStyle/>
          <a:p>
            <a:pPr/>
            <a:r>
              <a:t>Заголовок слайда</a:t>
            </a:r>
          </a:p>
        </p:txBody>
      </p:sp>
      <p:sp>
        <p:nvSpPr>
          <p:cNvPr id="50" name="Автор и дата"/>
          <p:cNvSpPr txBox="1"/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51" name="Уровень текста 1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2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Уровень текста 1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0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Уровень текста 1…"/>
          <p:cNvSpPr txBox="1"/>
          <p:nvPr>
            <p:ph type="body" sz="quarter" idx="1" hasCustomPrompt="1"/>
          </p:nvPr>
        </p:nvSpPr>
        <p:spPr>
          <a:xfrm>
            <a:off x="13665200" y="7635875"/>
            <a:ext cx="9271000" cy="4568825"/>
          </a:xfrm>
          <a:prstGeom prst="rect">
            <a:avLst/>
          </a:prstGeom>
        </p:spPr>
        <p:txBody>
          <a:bodyPr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Подвесной мост над водой на закате"/>
          <p:cNvSpPr/>
          <p:nvPr>
            <p:ph type="pic" idx="21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" name="Заголовок слайда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Заголовок слайда</a:t>
            </a:r>
          </a:p>
        </p:txBody>
      </p:sp>
      <p:sp>
        <p:nvSpPr>
          <p:cNvPr id="70" name="Автор и дата"/>
          <p:cNvSpPr txBox="1"/>
          <p:nvPr>
            <p:ph type="body" sz="quarter" idx="22" hasCustomPrompt="1"/>
          </p:nvPr>
        </p:nvSpPr>
        <p:spPr>
          <a:xfrm>
            <a:off x="13665200" y="3740611"/>
            <a:ext cx="9271000" cy="482601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71" name="Линия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72" name="Линия"/>
          <p:cNvSpPr/>
          <p:nvPr/>
        </p:nvSpPr>
        <p:spPr>
          <a:xfrm>
            <a:off x="13665200" y="70104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73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Раздел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Заголовок раздела"/>
          <p:cNvSpPr txBox="1"/>
          <p:nvPr>
            <p:ph type="title" hasCustomPrompt="1"/>
          </p:nvPr>
        </p:nvSpPr>
        <p:spPr>
          <a:xfrm>
            <a:off x="1727200" y="5410200"/>
            <a:ext cx="20929600" cy="2540000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81" name="Линия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2" name="Линия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3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Заголовок слайда"/>
          <p:cNvSpPr txBox="1"/>
          <p:nvPr>
            <p:ph type="title" hasCustomPrompt="1"/>
          </p:nvPr>
        </p:nvSpPr>
        <p:spPr>
          <a:xfrm>
            <a:off x="1727200" y="1739900"/>
            <a:ext cx="20929600" cy="3229571"/>
          </a:xfrm>
          <a:prstGeom prst="rect">
            <a:avLst/>
          </a:prstGeom>
        </p:spPr>
        <p:txBody>
          <a:bodyPr anchor="t"/>
          <a:lstStyle/>
          <a:p>
            <a:pPr/>
            <a:r>
              <a:t>Заголовок слайда</a:t>
            </a:r>
          </a:p>
        </p:txBody>
      </p:sp>
      <p:sp>
        <p:nvSpPr>
          <p:cNvPr id="91" name="Автор и дата"/>
          <p:cNvSpPr txBox="1"/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92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Заголовок повестки дня"/>
          <p:cNvSpPr txBox="1"/>
          <p:nvPr>
            <p:ph type="title" hasCustomPrompt="1"/>
          </p:nvPr>
        </p:nvSpPr>
        <p:spPr>
          <a:xfrm>
            <a:off x="1727200" y="1739900"/>
            <a:ext cx="20929600" cy="3300115"/>
          </a:xfrm>
          <a:prstGeom prst="rect">
            <a:avLst/>
          </a:prstGeom>
        </p:spPr>
        <p:txBody>
          <a:bodyPr anchor="t"/>
          <a:lstStyle/>
          <a:p>
            <a:pPr/>
            <a:r>
              <a:t>Заголовок повестки дня</a:t>
            </a:r>
          </a:p>
        </p:txBody>
      </p:sp>
      <p:sp>
        <p:nvSpPr>
          <p:cNvPr id="100" name="Уровень текста 1…"/>
          <p:cNvSpPr txBox="1"/>
          <p:nvPr>
            <p:ph type="body" sz="half" idx="1" hasCustomPrompt="1"/>
          </p:nvPr>
        </p:nvSpPr>
        <p:spPr>
          <a:xfrm>
            <a:off x="1727200" y="5043258"/>
            <a:ext cx="20929600" cy="6172201"/>
          </a:xfrm>
          <a:prstGeom prst="rect">
            <a:avLst/>
          </a:prstGeom>
        </p:spPr>
        <p:txBody>
          <a:bodyPr/>
          <a:lstStyle>
            <a:lvl1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1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0EB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презентации"/>
          <p:cNvSpPr txBox="1"/>
          <p:nvPr>
            <p:ph type="title" hasCustomPrompt="1"/>
          </p:nvPr>
        </p:nvSpPr>
        <p:spPr>
          <a:xfrm>
            <a:off x="1727200" y="4428480"/>
            <a:ext cx="20929600" cy="2797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Заголовок презентации</a:t>
            </a:r>
          </a:p>
        </p:txBody>
      </p:sp>
      <p:sp>
        <p:nvSpPr>
          <p:cNvPr id="3" name="Линия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" name="Линия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5" name="Уровень текста 1…"/>
          <p:cNvSpPr txBox="1"/>
          <p:nvPr>
            <p:ph type="body" idx="1" hasCustomPrompt="1"/>
          </p:nvPr>
        </p:nvSpPr>
        <p:spPr>
          <a:xfrm>
            <a:off x="1727200" y="7251700"/>
            <a:ext cx="20929600" cy="2038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" name="Номер слайда"/>
          <p:cNvSpPr txBox="1"/>
          <p:nvPr>
            <p:ph type="sldNum" sz="quarter" idx="2"/>
          </p:nvPr>
        </p:nvSpPr>
        <p:spPr>
          <a:xfrm>
            <a:off x="11998832" y="13030199"/>
            <a:ext cx="38633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821531">
              <a:spcBef>
                <a:spcPts val="0"/>
              </a:spcBef>
              <a:defRPr sz="1800">
                <a:solidFill>
                  <a:srgbClr val="227AA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1pPr>
      <a:lvl2pPr marL="0" marR="0" indent="457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2pPr>
      <a:lvl3pPr marL="0" marR="0" indent="914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3pPr>
      <a:lvl4pPr marL="0" marR="0" indent="1371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4pPr>
      <a:lvl5pPr marL="0" marR="0" indent="18288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5pPr>
      <a:lvl6pPr marL="0" marR="0" indent="22860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6pPr>
      <a:lvl7pPr marL="0" marR="0" indent="2743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7pPr>
      <a:lvl8pPr marL="0" marR="0" indent="3200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8pPr>
      <a:lvl9pPr marL="0" marR="0" indent="3657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9pPr>
    </p:titleStyle>
    <p:body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1pPr>
      <a:lvl2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2pPr>
      <a:lvl3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3pPr>
      <a:lvl4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4pPr>
      <a:lvl5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5pPr>
      <a:lvl6pPr marL="0" marR="0" indent="2286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6pPr>
      <a:lvl7pPr marL="0" marR="0" indent="2743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7pPr>
      <a:lvl8pPr marL="0" marR="0" indent="3200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8pPr>
      <a:lvl9pPr marL="0" marR="0" indent="3657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Relationship Id="rId4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5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jpeg"/><Relationship Id="rId3" Type="http://schemas.openxmlformats.org/officeDocument/2006/relationships/image" Target="../media/image1.png"/><Relationship Id="rId4" Type="http://schemas.openxmlformats.org/officeDocument/2006/relationships/image" Target="../media/image7.jpeg"/><Relationship Id="rId5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jpe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16.jpeg"/><Relationship Id="rId8" Type="http://schemas.openxmlformats.org/officeDocument/2006/relationships/image" Target="../media/image17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new-zealand-queenstown-travel-guide-gq.jpg.jpeg" descr="new-zealand-queenstown-travel-guide-gq.jpg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" t="0" r="20" b="0"/>
          <a:stretch>
            <a:fillRect/>
          </a:stretch>
        </p:blipFill>
        <p:spPr>
          <a:xfrm>
            <a:off x="-1" y="0"/>
            <a:ext cx="24384001" cy="13716000"/>
          </a:xfrm>
          <a:prstGeom prst="rect">
            <a:avLst/>
          </a:prstGeom>
        </p:spPr>
      </p:pic>
      <p:sp>
        <p:nvSpPr>
          <p:cNvPr id="167" name="NEW ZEALAND"/>
          <p:cNvSpPr txBox="1"/>
          <p:nvPr>
            <p:ph type="title"/>
          </p:nvPr>
        </p:nvSpPr>
        <p:spPr>
          <a:xfrm>
            <a:off x="1727200" y="1025251"/>
            <a:ext cx="20929601" cy="27999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3D9FC"/>
                </a:solidFill>
              </a:defRPr>
            </a:lvl1pPr>
          </a:lstStyle>
          <a:p>
            <a:pPr/>
            <a:r>
              <a:t>NEW ZEALAND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ustainable"/>
          <p:cNvSpPr txBox="1"/>
          <p:nvPr/>
        </p:nvSpPr>
        <p:spPr>
          <a:xfrm>
            <a:off x="10136633" y="324035"/>
            <a:ext cx="4110734" cy="1032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11500"/>
              </a:lnSpc>
              <a:spcBef>
                <a:spcPts val="0"/>
              </a:spcBef>
              <a:defRPr sz="1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8000">
                <a:latin typeface="Apple Symbols"/>
                <a:ea typeface="Apple Symbols"/>
                <a:cs typeface="Apple Symbols"/>
                <a:sym typeface="Apple Symbols"/>
              </a:rPr>
              <a:t>Sustainable</a:t>
            </a:r>
            <a:r>
              <a:rPr sz="1200"/>
              <a:t> </a:t>
            </a:r>
          </a:p>
        </p:txBody>
      </p:sp>
      <p:pic>
        <p:nvPicPr>
          <p:cNvPr id="210" name="environmental-protection-1920x960.jpg" descr="environmental-protection-1920x960.jpg"/>
          <p:cNvPicPr>
            <a:picLocks noChangeAspect="1"/>
          </p:cNvPicPr>
          <p:nvPr/>
        </p:nvPicPr>
        <p:blipFill>
          <a:blip r:embed="rId2">
            <a:extLst/>
          </a:blip>
          <a:srcRect l="5788" t="0" r="0" b="2815"/>
          <a:stretch>
            <a:fillRect/>
          </a:stretch>
        </p:blipFill>
        <p:spPr>
          <a:xfrm>
            <a:off x="14454015" y="7912504"/>
            <a:ext cx="9630471" cy="4967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ForArticle_569(1).jpg.jpeg" descr="ImageForArticle_569(1).jpg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59095" y="1233094"/>
            <a:ext cx="9190020" cy="6117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New-Zealand-1-sources-of-GHG-Twitter-green-background-800x401.png" descr="New-Zealand-1-sources-of-GHG-Twitter-green-background-800x4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046" y="3360949"/>
            <a:ext cx="13953318" cy="6994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Insects"/>
          <p:cNvSpPr txBox="1"/>
          <p:nvPr/>
        </p:nvSpPr>
        <p:spPr>
          <a:xfrm>
            <a:off x="10876706" y="229340"/>
            <a:ext cx="2630588" cy="1032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11500"/>
              </a:lnSpc>
              <a:spcBef>
                <a:spcPts val="0"/>
              </a:spcBef>
              <a:defRPr sz="1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8000">
                <a:latin typeface="Apple Symbols"/>
                <a:ea typeface="Apple Symbols"/>
                <a:cs typeface="Apple Symbols"/>
                <a:sym typeface="Apple Symbols"/>
              </a:rPr>
              <a:t>Insects</a:t>
            </a:r>
            <a:r>
              <a:t> </a:t>
            </a:r>
          </a:p>
        </p:txBody>
      </p:sp>
      <p:pic>
        <p:nvPicPr>
          <p:cNvPr id="215" name="unichtozhenie-vshej.jpg" descr="unichtozhenie-vshej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81138" y="3161703"/>
            <a:ext cx="7392594" cy="7392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depositphotos_107982992-stock-illustration-no-insect-sign-icons-set.jpg" descr="depositphotos_107982992-stock-illustration-no-insect-sign-icons-set.jpg"/>
          <p:cNvPicPr>
            <a:picLocks noChangeAspect="1"/>
          </p:cNvPicPr>
          <p:nvPr/>
        </p:nvPicPr>
        <p:blipFill>
          <a:blip r:embed="rId3">
            <a:extLst/>
          </a:blip>
          <a:srcRect l="0" t="0" r="49246" b="0"/>
          <a:stretch>
            <a:fillRect/>
          </a:stretch>
        </p:blipFill>
        <p:spPr>
          <a:xfrm>
            <a:off x="1426098" y="1303560"/>
            <a:ext cx="5893072" cy="11611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depositphotos_107982992-stock-illustration-no-insect-sign-icons-set.jpg" descr="depositphotos_107982992-stock-illustration-no-insect-sign-icons-set.jpg"/>
          <p:cNvPicPr>
            <a:picLocks noChangeAspect="1"/>
          </p:cNvPicPr>
          <p:nvPr/>
        </p:nvPicPr>
        <p:blipFill>
          <a:blip r:embed="rId3">
            <a:extLst/>
          </a:blip>
          <a:srcRect l="50205" t="0" r="0" b="0"/>
          <a:stretch>
            <a:fillRect/>
          </a:stretch>
        </p:blipFill>
        <p:spPr>
          <a:xfrm>
            <a:off x="17435596" y="1328177"/>
            <a:ext cx="5893223" cy="118349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ligion"/>
          <p:cNvSpPr txBox="1"/>
          <p:nvPr/>
        </p:nvSpPr>
        <p:spPr>
          <a:xfrm>
            <a:off x="10636150" y="418730"/>
            <a:ext cx="3111700" cy="1032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11500"/>
              </a:lnSpc>
              <a:spcBef>
                <a:spcPts val="0"/>
              </a:spcBef>
              <a:defRPr sz="80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Religion </a:t>
            </a:r>
          </a:p>
        </p:txBody>
      </p:sp>
      <p:pic>
        <p:nvPicPr>
          <p:cNvPr id="220" name="EFIDl3DUUAAcPzN.jpeg" descr="EFIDl3DUUAAcPzN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1036" y="1714051"/>
            <a:ext cx="15341928" cy="11506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Breathtaking Scenery"/>
          <p:cNvSpPr txBox="1"/>
          <p:nvPr/>
        </p:nvSpPr>
        <p:spPr>
          <a:xfrm>
            <a:off x="9779727" y="6564927"/>
            <a:ext cx="5298481" cy="754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5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Breathtaking Scenery</a:t>
            </a:r>
          </a:p>
        </p:txBody>
      </p:sp>
      <p:pic>
        <p:nvPicPr>
          <p:cNvPr id="170" name="0.jpg" descr="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5159" y="7463263"/>
            <a:ext cx="11196427" cy="629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sjoakak11.jpg" descr="sjoakak1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159" y="-774682"/>
            <a:ext cx="11196427" cy="7195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.jpeg" descr="image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10949" y="7463263"/>
            <a:ext cx="9824294" cy="655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Sealy-Tarn_1024x1024.jpg" descr="Sealy-Tarn_1024x1024.jpg"/>
          <p:cNvPicPr>
            <a:picLocks noChangeAspect="1"/>
          </p:cNvPicPr>
          <p:nvPr/>
        </p:nvPicPr>
        <p:blipFill>
          <a:blip r:embed="rId5">
            <a:extLst/>
          </a:blip>
          <a:srcRect l="0" t="0" r="0" b="11401"/>
          <a:stretch>
            <a:fillRect/>
          </a:stretch>
        </p:blipFill>
        <p:spPr>
          <a:xfrm>
            <a:off x="13610974" y="-96412"/>
            <a:ext cx="9824229" cy="65175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Low Crime Rate"/>
          <p:cNvSpPr txBox="1"/>
          <p:nvPr/>
        </p:nvSpPr>
        <p:spPr>
          <a:xfrm>
            <a:off x="10226757" y="415398"/>
            <a:ext cx="5023718" cy="799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9100"/>
              </a:lnSpc>
              <a:spcBef>
                <a:spcPts val="0"/>
              </a:spcBef>
              <a:defRPr sz="60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Low Crime Rate </a:t>
            </a:r>
          </a:p>
        </p:txBody>
      </p:sp>
      <p:pic>
        <p:nvPicPr>
          <p:cNvPr id="176" name="Policiya-Novoj-Zelandii.jpg" descr="Policiya-Novoj-Zelandii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69461" y="7911123"/>
            <a:ext cx="7662023" cy="5746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s.png" descr="imag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11441" y="1689990"/>
            <a:ext cx="6254350" cy="5746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crime_rate.jpg" descr="crime_rat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404190" y="495582"/>
            <a:ext cx="6124098" cy="7195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Highest-and-Lowest-Crime-Rates-by-Country-01-654x1024.png" descr="Highest-and-Lowest-Crime-Rates-by-Country-01-654x102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1857" y="355599"/>
            <a:ext cx="8305801" cy="1300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rogressive Society"/>
          <p:cNvSpPr txBox="1"/>
          <p:nvPr/>
        </p:nvSpPr>
        <p:spPr>
          <a:xfrm>
            <a:off x="9023784" y="628600"/>
            <a:ext cx="5558805" cy="799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9100"/>
              </a:lnSpc>
              <a:spcBef>
                <a:spcPts val="0"/>
              </a:spcBef>
              <a:defRPr sz="60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Progressive Society </a:t>
            </a:r>
          </a:p>
        </p:txBody>
      </p:sp>
      <p:pic>
        <p:nvPicPr>
          <p:cNvPr id="182" name="maxresdefault.jpg" descr="maxresdefault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20114"/>
          <a:stretch>
            <a:fillRect/>
          </a:stretch>
        </p:blipFill>
        <p:spPr>
          <a:xfrm>
            <a:off x="448517" y="2251273"/>
            <a:ext cx="20503594" cy="9213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Снимок экрана 2022-12-14 в 22.42.53.png" descr="Снимок экрана 2022-12-14 в 22.42.53.png"/>
          <p:cNvPicPr>
            <a:picLocks noChangeAspect="1"/>
          </p:cNvPicPr>
          <p:nvPr/>
        </p:nvPicPr>
        <p:blipFill>
          <a:blip r:embed="rId3">
            <a:alphaModFix amt="73322"/>
            <a:extLst/>
          </a:blip>
          <a:srcRect l="5930" t="0" r="0" b="0"/>
          <a:stretch>
            <a:fillRect/>
          </a:stretch>
        </p:blipFill>
        <p:spPr>
          <a:xfrm>
            <a:off x="17076039" y="3534438"/>
            <a:ext cx="7062372" cy="34519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limate"/>
          <p:cNvSpPr txBox="1"/>
          <p:nvPr/>
        </p:nvSpPr>
        <p:spPr>
          <a:xfrm>
            <a:off x="11145254" y="273149"/>
            <a:ext cx="2093492" cy="79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100"/>
              </a:lnSpc>
              <a:spcBef>
                <a:spcPts val="0"/>
              </a:spcBef>
              <a:defRPr sz="1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6000">
                <a:latin typeface="Apple Symbols"/>
                <a:ea typeface="Apple Symbols"/>
                <a:cs typeface="Apple Symbols"/>
                <a:sym typeface="Apple Symbols"/>
              </a:rPr>
              <a:t>Climate</a:t>
            </a:r>
            <a:r>
              <a:rPr sz="1200"/>
              <a:t> </a:t>
            </a:r>
          </a:p>
        </p:txBody>
      </p:sp>
      <p:pic>
        <p:nvPicPr>
          <p:cNvPr id="186" name="winter-new-zealand-hot-pools.jpg" descr="winter-new-zealand-hot-pool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744" y="1162627"/>
            <a:ext cx="13228729" cy="6614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154957066412398335.jpg" descr="15495706641239833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97661" y="5476085"/>
            <a:ext cx="11926844" cy="794626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VS"/>
          <p:cNvSpPr txBox="1"/>
          <p:nvPr/>
        </p:nvSpPr>
        <p:spPr>
          <a:xfrm>
            <a:off x="12317645" y="5986164"/>
            <a:ext cx="1075731" cy="1032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587A95"/>
                </a:solidFill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VS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ense Of Humor"/>
          <p:cNvSpPr txBox="1"/>
          <p:nvPr/>
        </p:nvSpPr>
        <p:spPr>
          <a:xfrm>
            <a:off x="9522914" y="557510"/>
            <a:ext cx="4735415" cy="799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9100"/>
              </a:lnSpc>
              <a:spcBef>
                <a:spcPts val="0"/>
              </a:spcBef>
              <a:defRPr sz="60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Sense Of Humor </a:t>
            </a:r>
          </a:p>
        </p:txBody>
      </p:sp>
      <p:pic>
        <p:nvPicPr>
          <p:cNvPr id="191" name="Снимок экрана 2022-12-14 в 22.59.58.png" descr="Снимок экрана 2022-12-14 в 22.59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8354" y="1816837"/>
            <a:ext cx="14384534" cy="10807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travel-queenstown-new-zealand-sheep.jpg" descr="travel-queenstown-new-zealand-shee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50228" y="-24846"/>
            <a:ext cx="9207501" cy="7175501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Family-Friendly"/>
          <p:cNvSpPr txBox="1"/>
          <p:nvPr/>
        </p:nvSpPr>
        <p:spPr>
          <a:xfrm>
            <a:off x="10070417" y="393083"/>
            <a:ext cx="4243166" cy="799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9100"/>
              </a:lnSpc>
              <a:spcBef>
                <a:spcPts val="0"/>
              </a:spcBef>
              <a:defRPr sz="60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Family-Friendly </a:t>
            </a:r>
          </a:p>
        </p:txBody>
      </p:sp>
      <p:pic>
        <p:nvPicPr>
          <p:cNvPr id="195" name="children-nz.jpeg" descr="children-nz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050358" y="6948710"/>
            <a:ext cx="12329312" cy="6935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g-1536314628-9128-30472-183142B5-F1AB-EF56-51278E00AE72DADD__aWxvdmVrZWxseQo_CropResizeWzEyMDAsNjMwLDc1LCJqcGciXQ.jpg" descr="img-1536314628-9128-30472-183142B5-F1AB-EF56-51278E00AE72DADD__aWxvdmVrZWxseQo_CropResizeWzEyMDAsNjMwLDc1LCJqcGciXQ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64538" y="8375193"/>
            <a:ext cx="10552076" cy="5539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g-1585623711-3348-23288-what-to-do-in-rotorua-summer-min__aWxvdmVrZWxseQo_CropResizeWzEyMDAsNjMwLDc1LCJqcGciXQ.jpg" descr="img-1585623711-3348-23288-what-to-do-in-rotorua-summer-min__aWxvdmVrZWxseQo_CropResizeWzEyMDAsNjMwLDc1LCJqcGciXQ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352843" y="4433532"/>
            <a:ext cx="8019313" cy="4210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nezeves.jpg" descr="nezeves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850389" y="-599737"/>
            <a:ext cx="8552705" cy="5442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Work-Travel-Train-Program-New-Zealand.jpg" descr="Work-Travel-Train-Program-New-Zealand.jpg"/>
          <p:cNvPicPr>
            <a:picLocks noChangeAspect="1"/>
          </p:cNvPicPr>
          <p:nvPr/>
        </p:nvPicPr>
        <p:blipFill>
          <a:blip r:embed="rId7">
            <a:extLst/>
          </a:blip>
          <a:srcRect l="0" t="0" r="18109" b="0"/>
          <a:stretch>
            <a:fillRect/>
          </a:stretch>
        </p:blipFill>
        <p:spPr>
          <a:xfrm>
            <a:off x="6603839" y="8505299"/>
            <a:ext cx="7686154" cy="5279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travel-new-zealand-taupo-family.jpg" descr="travel-new-zealand-taupo-family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865838" y="1643265"/>
            <a:ext cx="9026149" cy="7034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392B48DC-EF97-4A0C-BFE9-AD5482E78B85.jpeg" descr="392B48DC-EF97-4A0C-BFE9-AD5482E78B85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679" t="0" r="2679" b="0"/>
          <a:stretch>
            <a:fillRect/>
          </a:stretch>
        </p:blipFill>
        <p:spPr>
          <a:xfrm>
            <a:off x="0" y="0"/>
            <a:ext cx="24383772" cy="13715872"/>
          </a:xfrm>
          <a:prstGeom prst="rect">
            <a:avLst/>
          </a:prstGeom>
        </p:spPr>
      </p:pic>
      <p:sp>
        <p:nvSpPr>
          <p:cNvPr id="203" name="Adventure Lifestyle"/>
          <p:cNvSpPr txBox="1"/>
          <p:nvPr/>
        </p:nvSpPr>
        <p:spPr>
          <a:xfrm>
            <a:off x="8645548" y="6767744"/>
            <a:ext cx="8774541" cy="1032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11500"/>
              </a:lnSpc>
              <a:spcBef>
                <a:spcPts val="0"/>
              </a:spcBef>
              <a:defRPr sz="8000">
                <a:solidFill>
                  <a:srgbClr val="D7E0E6"/>
                </a:solidFill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Adventure Lifestyle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OVID-19 Response"/>
          <p:cNvSpPr txBox="1"/>
          <p:nvPr/>
        </p:nvSpPr>
        <p:spPr>
          <a:xfrm>
            <a:off x="8429525" y="418730"/>
            <a:ext cx="7524950" cy="1032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11500"/>
              </a:lnSpc>
              <a:spcBef>
                <a:spcPts val="0"/>
              </a:spcBef>
              <a:defRPr sz="80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/>
            <a:r>
              <a:t>COVID-19 Response </a:t>
            </a:r>
          </a:p>
        </p:txBody>
      </p:sp>
      <p:pic>
        <p:nvPicPr>
          <p:cNvPr id="206" name="_113257968_2_gettyimages-1214607310.jpg" descr="_113257968_2_gettyimages-121460731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42775" y="1456547"/>
            <a:ext cx="16339364" cy="9190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file-20200403-99351-1apnboy.jpg.jpeg" descr="file-20200403-99351-1apnboy.jpg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06441" y="4719156"/>
            <a:ext cx="12528179" cy="9082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000000"/>
      </a:dk1>
      <a:lt1>
        <a:srgbClr val="F0EBE0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000000"/>
      </a:dk1>
      <a:lt1>
        <a:srgbClr val="FFFFFF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